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74" r:id="rId7"/>
    <p:sldId id="263" r:id="rId8"/>
    <p:sldId id="270" r:id="rId9"/>
    <p:sldId id="258" r:id="rId10"/>
    <p:sldId id="264" r:id="rId11"/>
    <p:sldId id="265" r:id="rId12"/>
    <p:sldId id="267" r:id="rId13"/>
    <p:sldId id="268" r:id="rId14"/>
    <p:sldId id="276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DF4CE86-7DBE-4731-9CFA-6BC219848DF2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3E8C212-60BB-4FA4-8D3B-F074495D8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Месячник безопасности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857760"/>
            <a:ext cx="7772400" cy="142876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Рекомендации Следственного управления Следственного комитета РФ по Свердловской области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Меры безопасности при нападении собак: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77500" lnSpcReduction="2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отведи взгляд в сторону;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собаки воспринимают улыбку как оскал зубов;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веди себя спокойно и миролюбиво;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делай резких движений;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поднимай руки над головой;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поворачивайся к собаке спиной;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убегай от нее;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подставь  под пасть собаки сумку, зонт и т.п.;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громко подавай команды: «Стоять!», «Фу!», «Нельзя!», «Сидеть!» 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брось в сторону любой предмет;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подходи к бездомным собакам;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если собака тебя укусила, немедленно обратись к врачу!</a:t>
            </a:r>
          </a:p>
          <a:p>
            <a:endParaRPr lang="ru-RU" sz="3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71570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Правила поведения при пожаре: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925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звони из задымленного помещения, выберись  в безопасное место и позвони «01»;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стой в задымленном помещении, прижмись к полу и пробирайся к выходу;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трать времени на поиски документов и денег, не рискуй;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никогда не возвращайся в горящее помещение;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уходя из задымленных комнат, закрывай за собой дверь;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никогда не открывай дверь, если она горячая на ощупь;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не можешь выбраться, заткни дверные щели тряпками, скотчем;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находись  около окна, чтобы тебя можно было увидеть;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пожаре в здании не пользуйся лифтом;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будь терпелив, не паникуй!;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каждая секунда может стоить тебе жизни!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62876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Признаки жестокого обращения 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 детьми: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7203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следы побоев, истязаний, сексуального насилия;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запущенное состояние детей;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нормальных условий проживания ребенка;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систематическое пьянство родителей;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драки в присутствии ребенка;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лишение его сна;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 выгоняют из дома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Обратиться в правоохранительные органы;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Обратиться к маме, друзьям, хорошим соседям, педагогам или кому доверяешь;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Позвонить по телефону доверия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857256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ПОЛЕЗНЫЕ ТЕЛЕФОНЫ: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57364"/>
            <a:ext cx="8503920" cy="457203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Телефоны доверия – 307-72-32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222-20-03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Экстренной психологической помощи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371-03-03;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Терапевта скорой помощи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376-16-61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285884"/>
          </a:xfrm>
        </p:spPr>
        <p:txBody>
          <a:bodyPr>
            <a:normAutofit/>
          </a:bodyPr>
          <a:lstStyle/>
          <a:p>
            <a:r>
              <a:rPr lang="ru-RU" b="1" dirty="0" smtClean="0"/>
              <a:t>Опасности, существующие в Интернете: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42862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компьютерная зависимость;</a:t>
            </a:r>
          </a:p>
          <a:p>
            <a:r>
              <a:rPr lang="ru-RU" dirty="0" smtClean="0"/>
              <a:t>ухудшение здоровья;</a:t>
            </a:r>
          </a:p>
          <a:p>
            <a:r>
              <a:rPr lang="ru-RU" dirty="0" smtClean="0"/>
              <a:t>снятие  ваших денежных средств обманным путем;</a:t>
            </a:r>
          </a:p>
          <a:p>
            <a:r>
              <a:rPr lang="ru-RU" dirty="0" smtClean="0"/>
              <a:t>опасные  знакомства;</a:t>
            </a:r>
          </a:p>
          <a:p>
            <a:r>
              <a:rPr lang="ru-RU" dirty="0" smtClean="0"/>
              <a:t>кража квартиры по вашей данной информации;</a:t>
            </a:r>
          </a:p>
          <a:p>
            <a:r>
              <a:rPr lang="ru-RU" dirty="0" smtClean="0"/>
              <a:t>ложная рекламная информация;</a:t>
            </a:r>
          </a:p>
          <a:p>
            <a:r>
              <a:rPr lang="ru-RU" dirty="0" smtClean="0"/>
              <a:t>много вирусов, которые  приводят к неисправности  и поломке компьютера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1000132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Меры предосторожности: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представляясь, используйте только имя или псевдоним;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нельзя сообщать номер телефона или адрес проживания или учебы;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никогда не посылай свои фотографии;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встречайся со знакомыми по Интернету без контроля родителей;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уважайте других в Интернете;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знайте, что не все что вы читаете или видите в Интернете – правда;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используйте программы для защиты компьютера (Касперский)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928670"/>
            <a:ext cx="8183880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Мы хотим, чтоб вы были </a:t>
            </a:r>
          </a:p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живы, здоровы и счастливы!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000240"/>
            <a:ext cx="8183880" cy="2718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Где преступники поджидают своих жертв?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 подъезде: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подходя к дому, посмотри, не идет ли кто-нибудь следом;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кто-то идет – не подходи к подъезду;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 доме есть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домофон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перед входом в подъезд вызови свою квартиру и попроси встретить;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незнакомый мужчина в подъезде,  сразу же выйди на улицу;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выходи на лестницу в позднее время;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нападении убегай или защищайся любым способом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 лифте: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входи в лифт, если нет рядом постороннего;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 лифте есть незнакомый человек, не входи в кабину;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незнакомец зашел в лифт, не стой к нему спиной;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нажми кнопку ближайшего этажа;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двери лифта открылись, выскочи на площадку;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оказавшись в безопасности, позвони в полицию, сообщи, что случилось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 машине: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72098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садиться в чужую машину нельзя, даже если за рулем или в салоне сидит женщина!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водитель начал проявлять сексуальный интерес, попроси  остановиться;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требование не выполнено, открой дверь или постарайся привлечь к машине внимание других водителей или полиции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428760"/>
          </a:xfrm>
        </p:spPr>
        <p:txBody>
          <a:bodyPr>
            <a:noAutofit/>
          </a:bodyPr>
          <a:lstStyle/>
          <a:p>
            <a:r>
              <a:rPr lang="ru-RU" sz="4000" dirty="0" smtClean="0"/>
              <a:t>Правила поведения в своем доме: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428868"/>
            <a:ext cx="8183880" cy="4000528"/>
          </a:xfrm>
        </p:spPr>
        <p:txBody>
          <a:bodyPr/>
          <a:lstStyle/>
          <a:p>
            <a:r>
              <a:rPr lang="ru-RU" dirty="0" smtClean="0"/>
              <a:t>перед тем как открыть дверь - посмотри в дверной глазок. Впускай только хорошо знакомых людей;</a:t>
            </a:r>
          </a:p>
          <a:p>
            <a:r>
              <a:rPr lang="ru-RU" dirty="0" smtClean="0"/>
              <a:t>уходя –посмотри в глазок, если есть люди, подожди, пока они уйдут;</a:t>
            </a:r>
          </a:p>
          <a:p>
            <a:r>
              <a:rPr lang="ru-RU" dirty="0" smtClean="0"/>
              <a:t>если без вызова пришел сантехник, электрик и т.д. – не открывай!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000132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 улице: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4429156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 жди, когда тебя схватят;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можешь, брось что-нибудь в лицо нападающему;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убегай в сторону, где много людей;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тебе зажимают рот рукой, укуси за руку;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используй любые подсобные средства: ручку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расческу, ключи;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только нападающий ослабит хватку – убегай.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85794"/>
            <a:ext cx="8183880" cy="785818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каких ситуациях всегда отвечать «НЕТ!»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1490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незнакомый человек предлагает зайти в гости или подвести до дома;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за тобой в школу пришел посторонний, а родители не предупреждали тебя;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 отсутствие родителей пришел  малознакомый, впускать его в квартиру или идти с ним куда-то;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новый знакомый чем-то угощает;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предложили сниматься в кино или участвовать в конкурсе;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незнакомец просит донести его сумку, обещая заплатить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107157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«Правило четырех «не»: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разговаривай с незнакомцами и не впускай их в дом;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заходи с ними в лифт и подъезд;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садись в машину к незнакомцам;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задерживайся на улице после школы, особенно с наступлением темноты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872</TotalTime>
  <Words>838</Words>
  <Application>Microsoft Office PowerPoint</Application>
  <PresentationFormat>Экран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Месячник безопасности</vt:lpstr>
      <vt:lpstr>Слайд 2</vt:lpstr>
      <vt:lpstr>В подъезде:</vt:lpstr>
      <vt:lpstr>В лифте:</vt:lpstr>
      <vt:lpstr>В машине:</vt:lpstr>
      <vt:lpstr>Правила поведения в своем доме:</vt:lpstr>
      <vt:lpstr>На улице:</vt:lpstr>
      <vt:lpstr>В каких ситуациях всегда отвечать «НЕТ!»</vt:lpstr>
      <vt:lpstr>«Правило четырех «не»:</vt:lpstr>
      <vt:lpstr>Меры безопасности при нападении собак:</vt:lpstr>
      <vt:lpstr>Правила поведения при пожаре: </vt:lpstr>
      <vt:lpstr>Признаки жестокого обращения  с детьми:</vt:lpstr>
      <vt:lpstr>Что делать?</vt:lpstr>
      <vt:lpstr>ПОЛЕЗНЫЕ ТЕЛЕФОНЫ:</vt:lpstr>
      <vt:lpstr>Опасности, существующие в Интернете:</vt:lpstr>
      <vt:lpstr>Меры предосторожности:</vt:lpstr>
      <vt:lpstr>Слайд 17</vt:lpstr>
    </vt:vector>
  </TitlesOfParts>
  <Company>GOU28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Месячник безопасности</dc:title>
  <dc:creator>user</dc:creator>
  <cp:lastModifiedBy>user</cp:lastModifiedBy>
  <cp:revision>105</cp:revision>
  <dcterms:created xsi:type="dcterms:W3CDTF">2014-09-09T11:43:52Z</dcterms:created>
  <dcterms:modified xsi:type="dcterms:W3CDTF">2018-03-28T09:28:23Z</dcterms:modified>
</cp:coreProperties>
</file>