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0" r:id="rId4"/>
    <p:sldId id="292" r:id="rId5"/>
    <p:sldId id="293" r:id="rId6"/>
    <p:sldId id="281" r:id="rId7"/>
    <p:sldId id="282" r:id="rId8"/>
    <p:sldId id="283" r:id="rId9"/>
    <p:sldId id="316" r:id="rId10"/>
    <p:sldId id="315" r:id="rId11"/>
    <p:sldId id="326" r:id="rId12"/>
    <p:sldId id="328" r:id="rId13"/>
    <p:sldId id="317" r:id="rId14"/>
    <p:sldId id="271" r:id="rId15"/>
    <p:sldId id="274" r:id="rId16"/>
    <p:sldId id="342" r:id="rId17"/>
    <p:sldId id="259" r:id="rId18"/>
    <p:sldId id="333" r:id="rId19"/>
    <p:sldId id="332" r:id="rId20"/>
    <p:sldId id="350" r:id="rId21"/>
    <p:sldId id="346" r:id="rId22"/>
    <p:sldId id="348" r:id="rId23"/>
    <p:sldId id="363" r:id="rId24"/>
    <p:sldId id="331" r:id="rId25"/>
    <p:sldId id="324" r:id="rId26"/>
    <p:sldId id="319" r:id="rId27"/>
    <p:sldId id="338" r:id="rId28"/>
    <p:sldId id="337" r:id="rId29"/>
    <p:sldId id="352" r:id="rId30"/>
    <p:sldId id="340" r:id="rId31"/>
    <p:sldId id="260" r:id="rId32"/>
    <p:sldId id="321" r:id="rId33"/>
    <p:sldId id="323" r:id="rId34"/>
    <p:sldId id="344" r:id="rId35"/>
    <p:sldId id="265" r:id="rId36"/>
    <p:sldId id="284" r:id="rId37"/>
    <p:sldId id="359" r:id="rId38"/>
    <p:sldId id="361" r:id="rId39"/>
    <p:sldId id="261" r:id="rId40"/>
    <p:sldId id="262" r:id="rId41"/>
    <p:sldId id="287" r:id="rId42"/>
    <p:sldId id="299" r:id="rId43"/>
    <p:sldId id="300" r:id="rId44"/>
    <p:sldId id="263" r:id="rId45"/>
    <p:sldId id="294" r:id="rId46"/>
    <p:sldId id="295" r:id="rId47"/>
    <p:sldId id="355" r:id="rId48"/>
    <p:sldId id="264" r:id="rId49"/>
    <p:sldId id="313" r:id="rId50"/>
    <p:sldId id="301" r:id="rId51"/>
    <p:sldId id="308" r:id="rId52"/>
    <p:sldId id="306" r:id="rId53"/>
    <p:sldId id="314" r:id="rId54"/>
    <p:sldId id="266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4900EC-9AB9-4F38-A63E-06B9056F653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B1A5195-988D-40ED-AC76-EA4F68CA2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Участие школьников </a:t>
            </a:r>
          </a:p>
          <a:p>
            <a:pPr algn="ctr">
              <a:buNone/>
            </a:pPr>
            <a:r>
              <a:rPr lang="ru-RU" sz="4400" dirty="0" smtClean="0"/>
              <a:t>ГКОУ СО «СКОШ №118»</a:t>
            </a:r>
          </a:p>
          <a:p>
            <a:pPr algn="ctr">
              <a:buNone/>
            </a:pPr>
            <a:r>
              <a:rPr lang="ru-RU" sz="4400" dirty="0" smtClean="0"/>
              <a:t>в мероприятиях разного уровня</a:t>
            </a:r>
          </a:p>
          <a:p>
            <a:pPr algn="ctr">
              <a:buNone/>
            </a:pPr>
            <a:endParaRPr lang="ru-RU" sz="4400" dirty="0"/>
          </a:p>
          <a:p>
            <a:pPr algn="ctr">
              <a:buNone/>
            </a:pPr>
            <a:r>
              <a:rPr lang="ru-RU" sz="2000" dirty="0" smtClean="0"/>
              <a:t>2014-2015 </a:t>
            </a:r>
            <a:r>
              <a:rPr lang="ru-RU" sz="2000" dirty="0" err="1" smtClean="0"/>
              <a:t>уч.г</a:t>
            </a:r>
            <a:r>
              <a:rPr lang="ru-RU" sz="2000" dirty="0" smtClean="0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user\Рабочий стол\ФОТО со школьных мероприятий\Светофор\IMG_20150910_144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71546"/>
            <a:ext cx="7239000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Documents and Settings\user\Рабочий стол\светофор январь\SAM_53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00092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Documents and Settings\user\Рабочий стол\светофор январь\SAM_529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6929485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/>
          <a:lstStyle/>
          <a:p>
            <a:r>
              <a:rPr lang="ru-RU" dirty="0" smtClean="0"/>
              <a:t>«Светофор»</a:t>
            </a:r>
            <a:endParaRPr lang="ru-RU" dirty="0"/>
          </a:p>
        </p:txBody>
      </p:sp>
      <p:pic>
        <p:nvPicPr>
          <p:cNvPr id="3074" name="Picture 2" descr="C:\Documents and Settings\user\Рабочий стол\ФОТО со школьных мероприятий\Светофор\IMG_20150910_152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85860"/>
            <a:ext cx="7239000" cy="4783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Благотворительный сбор для </a:t>
            </a:r>
            <a:r>
              <a:rPr lang="ru-RU" sz="3200" dirty="0" smtClean="0"/>
              <a:t>бездомных животных</a:t>
            </a:r>
            <a:endParaRPr lang="ru-RU" sz="3200" dirty="0"/>
          </a:p>
        </p:txBody>
      </p:sp>
      <p:pic>
        <p:nvPicPr>
          <p:cNvPr id="5122" name="Picture 2" descr="C:\Documents and Settings\user\Рабочий стол\Фото для сайта\приюту\IMG_20141204_1452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8572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Акция «Помоги птицам»</a:t>
            </a:r>
            <a:endParaRPr lang="ru-RU" sz="3200" dirty="0"/>
          </a:p>
        </p:txBody>
      </p:sp>
      <p:pic>
        <p:nvPicPr>
          <p:cNvPr id="8194" name="Picture 2" descr="C:\Documents and Settings\user\Рабочий стол\Фото для сайта\кормушки в школьном дворе\IMG_20141204_1401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6929486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r>
              <a:rPr lang="ru-RU" dirty="0" smtClean="0"/>
              <a:t>Новогодний маскарад</a:t>
            </a:r>
            <a:endParaRPr lang="ru-RU" dirty="0"/>
          </a:p>
        </p:txBody>
      </p:sp>
      <p:pic>
        <p:nvPicPr>
          <p:cNvPr id="23554" name="Picture 2" descr="C:\Documents and Settings\user\Рабочий стол\ФОТО со школьных мероприятий\новый год\IMG_20141226_1112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21508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Час веселых игр</a:t>
            </a:r>
          </a:p>
          <a:p>
            <a:r>
              <a:rPr lang="ru-RU" dirty="0" smtClean="0"/>
              <a:t>Игровая программа «Под старый новый год»</a:t>
            </a:r>
          </a:p>
          <a:p>
            <a:r>
              <a:rPr lang="ru-RU" dirty="0" smtClean="0"/>
              <a:t>Дни </a:t>
            </a:r>
            <a:r>
              <a:rPr lang="ru-RU" dirty="0"/>
              <a:t>здоровья </a:t>
            </a:r>
            <a:r>
              <a:rPr lang="ru-RU" dirty="0" smtClean="0"/>
              <a:t>– 9 раз</a:t>
            </a:r>
            <a:endParaRPr lang="ru-RU" dirty="0"/>
          </a:p>
          <a:p>
            <a:r>
              <a:rPr lang="ru-RU" dirty="0"/>
              <a:t>Праздник «Бравые солдаты» (1-5 </a:t>
            </a:r>
            <a:r>
              <a:rPr lang="ru-RU" dirty="0" err="1"/>
              <a:t>кл</a:t>
            </a:r>
            <a:r>
              <a:rPr lang="ru-RU" dirty="0"/>
              <a:t>.)</a:t>
            </a:r>
          </a:p>
          <a:p>
            <a:r>
              <a:rPr lang="ru-RU" dirty="0"/>
              <a:t>Лыжные соревнования, посвященные 70-летию Победы</a:t>
            </a:r>
          </a:p>
          <a:p>
            <a:r>
              <a:rPr lang="ru-RU" dirty="0"/>
              <a:t>«Веселые старты</a:t>
            </a:r>
            <a:r>
              <a:rPr lang="ru-RU" dirty="0" smtClean="0"/>
              <a:t>» (</a:t>
            </a:r>
            <a:r>
              <a:rPr lang="ru-RU" dirty="0"/>
              <a:t>1-5 </a:t>
            </a:r>
            <a:r>
              <a:rPr lang="ru-RU" dirty="0" err="1"/>
              <a:t>кл</a:t>
            </a:r>
            <a:r>
              <a:rPr lang="ru-RU" dirty="0"/>
              <a:t>.)</a:t>
            </a:r>
          </a:p>
          <a:p>
            <a:r>
              <a:rPr lang="ru-RU" dirty="0"/>
              <a:t>Праздник для мам </a:t>
            </a:r>
            <a:r>
              <a:rPr lang="ru-RU" dirty="0" smtClean="0"/>
              <a:t> (</a:t>
            </a:r>
            <a:r>
              <a:rPr lang="ru-RU" dirty="0"/>
              <a:t>1-4 </a:t>
            </a:r>
            <a:r>
              <a:rPr lang="ru-RU" dirty="0" err="1"/>
              <a:t>кл</a:t>
            </a:r>
            <a:r>
              <a:rPr lang="ru-RU" dirty="0"/>
              <a:t>.)</a:t>
            </a:r>
          </a:p>
          <a:p>
            <a:r>
              <a:rPr lang="ru-RU" dirty="0"/>
              <a:t>Фестиваль «Мы все можем!»</a:t>
            </a:r>
          </a:p>
          <a:p>
            <a:r>
              <a:rPr lang="ru-RU" dirty="0"/>
              <a:t>Праздник «Марш Победы»(1-5кл.)</a:t>
            </a:r>
          </a:p>
          <a:p>
            <a:r>
              <a:rPr lang="ru-RU" dirty="0"/>
              <a:t>Концерт «Тебе, великая Победа!»</a:t>
            </a:r>
          </a:p>
          <a:p>
            <a:r>
              <a:rPr lang="ru-RU" dirty="0"/>
              <a:t>Весенняя и осенняя спартакиады</a:t>
            </a:r>
          </a:p>
          <a:p>
            <a:r>
              <a:rPr lang="ru-RU" dirty="0"/>
              <a:t>Заочная экскурсия </a:t>
            </a:r>
            <a:r>
              <a:rPr lang="ru-RU" dirty="0" smtClean="0"/>
              <a:t>- музей  </a:t>
            </a:r>
            <a:r>
              <a:rPr lang="ru-RU" dirty="0"/>
              <a:t>«</a:t>
            </a:r>
            <a:r>
              <a:rPr lang="ru-RU" dirty="0" err="1"/>
              <a:t>Парашютия</a:t>
            </a:r>
            <a:r>
              <a:rPr lang="ru-RU" dirty="0"/>
              <a:t>»</a:t>
            </a:r>
          </a:p>
          <a:p>
            <a:r>
              <a:rPr lang="ru-RU" dirty="0"/>
              <a:t>Праздник  «Последний звонок»</a:t>
            </a:r>
          </a:p>
          <a:p>
            <a:r>
              <a:rPr lang="ru-RU" dirty="0"/>
              <a:t>Фестиваль «Военная лирика» (</a:t>
            </a:r>
            <a:r>
              <a:rPr lang="ru-RU" dirty="0" smtClean="0"/>
              <a:t>5-9кл.)</a:t>
            </a:r>
            <a:endParaRPr lang="ru-RU" dirty="0"/>
          </a:p>
          <a:p>
            <a:r>
              <a:rPr lang="ru-RU" dirty="0"/>
              <a:t>День профилактики здоровья</a:t>
            </a:r>
          </a:p>
          <a:p>
            <a:r>
              <a:rPr lang="ru-RU" dirty="0"/>
              <a:t>День защиты детей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</p:spPr>
        <p:txBody>
          <a:bodyPr/>
          <a:lstStyle/>
          <a:p>
            <a:r>
              <a:rPr lang="ru-RU" dirty="0" smtClean="0"/>
              <a:t>Праздник «Марш Победы»</a:t>
            </a:r>
            <a:endParaRPr lang="ru-RU" dirty="0"/>
          </a:p>
        </p:txBody>
      </p:sp>
      <p:pic>
        <p:nvPicPr>
          <p:cNvPr id="18434" name="Picture 2" descr="C:\Documents and Settings\user\Рабочий стол\ФОТО со школьных мероприятий\фото 23 февраля2014\SAM_5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Праздник «Бравые солдаты»</a:t>
            </a:r>
            <a:endParaRPr lang="ru-RU" dirty="0"/>
          </a:p>
        </p:txBody>
      </p:sp>
      <p:pic>
        <p:nvPicPr>
          <p:cNvPr id="17410" name="Picture 2" descr="C:\Documents and Settings\user\Рабочий стол\ФОТО со школьных мероприятий\фото 23 февраля2014\SAM_5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7143800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Школьные мероприятия: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Праздник «День знаний»</a:t>
            </a:r>
          </a:p>
          <a:p>
            <a:r>
              <a:rPr lang="ru-RU" dirty="0"/>
              <a:t>Праздник  осени к Дню пожилого человека </a:t>
            </a:r>
          </a:p>
          <a:p>
            <a:r>
              <a:rPr lang="ru-RU" dirty="0"/>
              <a:t>Концерт </a:t>
            </a:r>
            <a:r>
              <a:rPr lang="ru-RU" dirty="0" smtClean="0"/>
              <a:t>к </a:t>
            </a:r>
            <a:r>
              <a:rPr lang="ru-RU" dirty="0"/>
              <a:t>Дню учителя</a:t>
            </a:r>
          </a:p>
          <a:p>
            <a:r>
              <a:rPr lang="ru-RU" dirty="0"/>
              <a:t>Праздник вежливости</a:t>
            </a:r>
          </a:p>
          <a:p>
            <a:r>
              <a:rPr lang="ru-RU" dirty="0" smtClean="0"/>
              <a:t>Информационно-игровая программа </a:t>
            </a:r>
            <a:r>
              <a:rPr lang="ru-RU" dirty="0"/>
              <a:t>«</a:t>
            </a:r>
            <a:r>
              <a:rPr lang="ru-RU" dirty="0" smtClean="0"/>
              <a:t>Светофор» (8 раз). </a:t>
            </a:r>
            <a:endParaRPr lang="ru-RU" dirty="0"/>
          </a:p>
          <a:p>
            <a:r>
              <a:rPr lang="ru-RU" b="1" dirty="0"/>
              <a:t>Презентации: </a:t>
            </a:r>
          </a:p>
          <a:p>
            <a:r>
              <a:rPr lang="ru-RU" dirty="0"/>
              <a:t> «Правила поведения в общественных местах»,</a:t>
            </a:r>
          </a:p>
          <a:p>
            <a:r>
              <a:rPr lang="ru-RU" dirty="0"/>
              <a:t> «Жизнь животных и птиц зимой»,</a:t>
            </a:r>
          </a:p>
          <a:p>
            <a:r>
              <a:rPr lang="ru-RU" dirty="0"/>
              <a:t>«Земля в ладонях»,</a:t>
            </a:r>
          </a:p>
          <a:p>
            <a:r>
              <a:rPr lang="ru-RU" dirty="0"/>
              <a:t>«Все о профессиях»,</a:t>
            </a:r>
          </a:p>
          <a:p>
            <a:r>
              <a:rPr lang="ru-RU" dirty="0"/>
              <a:t>«Профессии в загадках»,</a:t>
            </a:r>
          </a:p>
          <a:p>
            <a:r>
              <a:rPr lang="ru-RU" dirty="0"/>
              <a:t>«Безопасность в доме</a:t>
            </a:r>
            <a:r>
              <a:rPr lang="ru-RU" dirty="0" smtClean="0"/>
              <a:t>».</a:t>
            </a:r>
            <a:r>
              <a:rPr lang="ru-RU" dirty="0"/>
              <a:t> </a:t>
            </a:r>
          </a:p>
          <a:p>
            <a:r>
              <a:rPr lang="ru-RU" dirty="0"/>
              <a:t>Праздник, посвященный Дню матери (1-5 </a:t>
            </a:r>
            <a:r>
              <a:rPr lang="ru-RU" dirty="0" err="1"/>
              <a:t>кл</a:t>
            </a:r>
            <a:r>
              <a:rPr lang="ru-RU" dirty="0"/>
              <a:t>.)</a:t>
            </a:r>
          </a:p>
          <a:p>
            <a:r>
              <a:rPr lang="ru-RU" dirty="0"/>
              <a:t>Конкурс «А ну-ка, девочки</a:t>
            </a:r>
            <a:r>
              <a:rPr lang="ru-RU" dirty="0" smtClean="0"/>
              <a:t>!» (6-9 </a:t>
            </a:r>
            <a:r>
              <a:rPr lang="ru-RU" dirty="0" err="1" smtClean="0"/>
              <a:t>кл</a:t>
            </a:r>
            <a:r>
              <a:rPr lang="ru-RU" dirty="0" smtClean="0"/>
              <a:t>.)</a:t>
            </a:r>
            <a:endParaRPr lang="ru-RU" dirty="0"/>
          </a:p>
          <a:p>
            <a:r>
              <a:rPr lang="ru-RU" dirty="0"/>
              <a:t>Новогодний маскарад (1-5 </a:t>
            </a:r>
            <a:r>
              <a:rPr lang="ru-RU" dirty="0" err="1"/>
              <a:t>кл</a:t>
            </a:r>
            <a:r>
              <a:rPr lang="ru-RU" dirty="0"/>
              <a:t>.)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r>
              <a:rPr lang="ru-RU" dirty="0" smtClean="0"/>
              <a:t>Праздник к 23 февраля</a:t>
            </a:r>
            <a:endParaRPr lang="ru-RU" dirty="0"/>
          </a:p>
        </p:txBody>
      </p:sp>
      <p:pic>
        <p:nvPicPr>
          <p:cNvPr id="19458" name="Picture 2" descr="C:\Documents and Settings\user\Рабочий стол\ФОТО со школьных мероприятий\фото 23 февраля2014\SAM_5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r>
              <a:rPr lang="ru-RU" dirty="0" smtClean="0"/>
              <a:t>Праздник «Марш Победы»</a:t>
            </a:r>
            <a:endParaRPr lang="ru-RU" dirty="0"/>
          </a:p>
        </p:txBody>
      </p:sp>
      <p:pic>
        <p:nvPicPr>
          <p:cNvPr id="24578" name="Picture 2" descr="C:\Documents and Settings\user\Рабочий стол\ФОТО со школьных мероприятий\день Победы\080520141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6500858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Возложение цветов к стеле</a:t>
            </a:r>
            <a:endParaRPr lang="ru-RU" dirty="0"/>
          </a:p>
        </p:txBody>
      </p:sp>
      <p:pic>
        <p:nvPicPr>
          <p:cNvPr id="25602" name="Picture 2" descr="C:\Documents and Settings\user\Рабочий стол\ФОТО со школьных мероприятий\день Победы\0805201410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6929486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Autofit/>
          </a:bodyPr>
          <a:lstStyle/>
          <a:p>
            <a:r>
              <a:rPr lang="ru-RU" sz="3200" dirty="0" smtClean="0"/>
              <a:t>Игровая программа «Час веселых игр»</a:t>
            </a:r>
            <a:endParaRPr lang="ru-RU" sz="3200" dirty="0"/>
          </a:p>
        </p:txBody>
      </p:sp>
      <p:pic>
        <p:nvPicPr>
          <p:cNvPr id="10242" name="Picture 2" descr="C:\Documents and Settings\user\Рабочий стол\Фото для сайта\игра\IMG_20141204_132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6786610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r>
              <a:rPr lang="ru-RU" dirty="0" smtClean="0"/>
              <a:t>«Час веселых игр»</a:t>
            </a:r>
            <a:endParaRPr lang="ru-RU" dirty="0"/>
          </a:p>
        </p:txBody>
      </p:sp>
      <p:pic>
        <p:nvPicPr>
          <p:cNvPr id="11266" name="Picture 2" descr="C:\Documents and Settings\user\Рабочий стол\Фото для сайта\игра\IMG_20141204_1324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здоровья «Лыжня России»</a:t>
            </a:r>
            <a:endParaRPr lang="ru-RU" dirty="0"/>
          </a:p>
        </p:txBody>
      </p:sp>
      <p:pic>
        <p:nvPicPr>
          <p:cNvPr id="12290" name="Picture 2" descr="C:\Documents and Settings\user\Рабочий стол\ФОТО со школьных мероприятий\фото День здоровья\170220145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42984"/>
            <a:ext cx="6357982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Фестиваль «Военная лирика»</a:t>
            </a:r>
            <a:endParaRPr lang="ru-RU" dirty="0"/>
          </a:p>
        </p:txBody>
      </p:sp>
      <p:pic>
        <p:nvPicPr>
          <p:cNvPr id="7170" name="Picture 2" descr="C:\Documents and Settings\user\Рабочий стол\Фото для сайта\Неизв.Солд\IMG_20141203_1203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Выездной музей «</a:t>
            </a:r>
            <a:r>
              <a:rPr lang="ru-RU" dirty="0" err="1" smtClean="0"/>
              <a:t>Парашютия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6626" name="Picture 2" descr="C:\Documents and Settings\user\Рабочий стол\ФОТО со школьных мероприятий\выездная экскурсия Крылатая гвардия\IMG_20141031_1121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r>
              <a:rPr lang="ru-RU" dirty="0" smtClean="0"/>
              <a:t>День профилактики</a:t>
            </a:r>
            <a:endParaRPr lang="ru-RU" dirty="0"/>
          </a:p>
        </p:txBody>
      </p:sp>
      <p:pic>
        <p:nvPicPr>
          <p:cNvPr id="6146" name="Picture 2" descr="C:\Documents and Settings\user\Рабочий стол\ФОТО со школьных мероприятий\день защиты детей\1405201410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6500858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/>
          <a:lstStyle/>
          <a:p>
            <a:r>
              <a:rPr lang="ru-RU" dirty="0" smtClean="0"/>
              <a:t>День </a:t>
            </a:r>
            <a:r>
              <a:rPr lang="ru-RU" dirty="0" err="1" smtClean="0"/>
              <a:t>соуправления</a:t>
            </a:r>
            <a:endParaRPr lang="ru-RU" dirty="0"/>
          </a:p>
        </p:txBody>
      </p:sp>
      <p:pic>
        <p:nvPicPr>
          <p:cNvPr id="7170" name="Picture 2" descr="C:\Documents and Settings\user\Рабочий стол\ФОТО со школьных мероприятий\день самоуправления\SAM_5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7072362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/>
          <a:lstStyle/>
          <a:p>
            <a:r>
              <a:rPr lang="ru-RU" dirty="0" smtClean="0"/>
              <a:t>День знаний</a:t>
            </a:r>
            <a:endParaRPr lang="ru-RU" dirty="0"/>
          </a:p>
        </p:txBody>
      </p:sp>
      <p:pic>
        <p:nvPicPr>
          <p:cNvPr id="1026" name="Picture 2" descr="C:\Documents and Settings\user\Рабочий стол\ФОТО со школьных мероприятий\1 сент 2014\IMG_20140901_1050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r>
              <a:rPr lang="ru-RU" dirty="0" smtClean="0"/>
              <a:t>Последний звонок</a:t>
            </a:r>
            <a:endParaRPr lang="ru-RU" dirty="0"/>
          </a:p>
        </p:txBody>
      </p:sp>
      <p:pic>
        <p:nvPicPr>
          <p:cNvPr id="1026" name="Picture 2" descr="C:\Documents and Settings\user\Рабочий стол\NRbd752632ba4a0416de87413a742c0f5d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142984"/>
            <a:ext cx="6357982" cy="5313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657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7543824" cy="5857892"/>
          </a:xfrm>
        </p:spPr>
        <p:txBody>
          <a:bodyPr>
            <a:normAutofit/>
          </a:bodyPr>
          <a:lstStyle/>
          <a:p>
            <a:r>
              <a:rPr lang="ru-RU" b="1" dirty="0"/>
              <a:t>Уроки мужества: </a:t>
            </a:r>
            <a:r>
              <a:rPr lang="ru-RU" dirty="0"/>
              <a:t>«Памяти погибших в Беслане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«День Неизвестного солдата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«К 100-летию начала Первой мировой войны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«К 700-летию со дня рождения Сергия </a:t>
            </a:r>
            <a:r>
              <a:rPr lang="ru-RU" dirty="0" smtClean="0"/>
              <a:t>  Радонежского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«Моя малая Родина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«Взятие Берлина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«Танковый корпус</a:t>
            </a:r>
            <a:r>
              <a:rPr lang="ru-RU" dirty="0" smtClean="0"/>
              <a:t>»</a:t>
            </a:r>
            <a:r>
              <a:rPr lang="ru-RU" dirty="0"/>
              <a:t> </a:t>
            </a:r>
          </a:p>
          <a:p>
            <a:r>
              <a:rPr lang="ru-RU" dirty="0"/>
              <a:t>Встреча с генерал-майором А.С.Поповым</a:t>
            </a:r>
          </a:p>
          <a:p>
            <a:r>
              <a:rPr lang="ru-RU" dirty="0"/>
              <a:t>Шахматно-шашечный </a:t>
            </a:r>
            <a:r>
              <a:rPr lang="ru-RU" dirty="0" smtClean="0"/>
              <a:t>турнир -2 раза</a:t>
            </a:r>
            <a:endParaRPr lang="ru-RU" dirty="0"/>
          </a:p>
          <a:p>
            <a:r>
              <a:rPr lang="ru-RU" dirty="0"/>
              <a:t>Выпускной бал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Шашечный турнир</a:t>
            </a:r>
            <a:endParaRPr lang="ru-RU" dirty="0"/>
          </a:p>
        </p:txBody>
      </p:sp>
      <p:pic>
        <p:nvPicPr>
          <p:cNvPr id="9218" name="Picture 2" descr="C:\Documents and Settings\user\Рабочий стол\ФОТО со школьных мероприятий\отборочный этат турнира по шашкам\160420149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6000792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</p:spPr>
        <p:txBody>
          <a:bodyPr/>
          <a:lstStyle/>
          <a:p>
            <a:r>
              <a:rPr lang="ru-RU" dirty="0" smtClean="0"/>
              <a:t>Выпускной бал</a:t>
            </a:r>
            <a:endParaRPr lang="ru-RU" dirty="0"/>
          </a:p>
        </p:txBody>
      </p:sp>
      <p:pic>
        <p:nvPicPr>
          <p:cNvPr id="10242" name="Picture 2" descr="C:\Documents and Settings\user\Рабочий стол\ФОТО со школьных мероприятий\последний звонок\2205201411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5857916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r>
              <a:rPr lang="ru-RU" dirty="0" smtClean="0"/>
              <a:t>Выпускной бал</a:t>
            </a:r>
            <a:endParaRPr lang="ru-RU" dirty="0"/>
          </a:p>
        </p:txBody>
      </p:sp>
      <p:pic>
        <p:nvPicPr>
          <p:cNvPr id="11266" name="Picture 2" descr="C:\Documents and Settings\user\Рабочий стол\ФОТО со школьных мероприятий\последний звонок\2205201410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642942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64307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Конкурсы рисунков, поделок, сувениров: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857784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выставка творческих работ «Мои увлечения»</a:t>
            </a:r>
          </a:p>
          <a:p>
            <a:pPr lvl="0"/>
            <a:r>
              <a:rPr lang="ru-RU" dirty="0" smtClean="0"/>
              <a:t>«Я и моя семья»</a:t>
            </a:r>
          </a:p>
          <a:p>
            <a:pPr lvl="0"/>
            <a:r>
              <a:rPr lang="ru-RU" dirty="0" smtClean="0"/>
              <a:t>«Разноцветье осени»</a:t>
            </a:r>
          </a:p>
          <a:p>
            <a:pPr lvl="0"/>
            <a:r>
              <a:rPr lang="ru-RU" dirty="0" smtClean="0"/>
              <a:t>«Мамочка любимая моя»</a:t>
            </a:r>
          </a:p>
          <a:p>
            <a:pPr lvl="0"/>
            <a:r>
              <a:rPr lang="ru-RU" dirty="0" smtClean="0"/>
              <a:t>«Зимние узоры»</a:t>
            </a:r>
          </a:p>
          <a:p>
            <a:pPr lvl="0"/>
            <a:r>
              <a:rPr lang="ru-RU" dirty="0" smtClean="0"/>
              <a:t> «Наша армия родная»</a:t>
            </a:r>
          </a:p>
          <a:p>
            <a:pPr lvl="0"/>
            <a:r>
              <a:rPr lang="ru-RU" dirty="0" smtClean="0"/>
              <a:t>«С любовью к маме»</a:t>
            </a:r>
          </a:p>
          <a:p>
            <a:pPr lvl="0"/>
            <a:r>
              <a:rPr lang="ru-RU" dirty="0" smtClean="0"/>
              <a:t>«Космическая фантазия»</a:t>
            </a:r>
          </a:p>
          <a:p>
            <a:pPr lvl="0"/>
            <a:r>
              <a:rPr lang="ru-RU" dirty="0" smtClean="0"/>
              <a:t>«Салют Победе!»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r>
              <a:rPr lang="ru-RU" dirty="0" smtClean="0"/>
              <a:t>Выставка рисунков</a:t>
            </a:r>
            <a:endParaRPr lang="ru-RU" dirty="0"/>
          </a:p>
        </p:txBody>
      </p:sp>
      <p:pic>
        <p:nvPicPr>
          <p:cNvPr id="5122" name="Picture 2" descr="C:\Documents and Settings\user\Рабочий стол\ФОТО со школьных мероприятий\вернисаж ко дню космонавтики\IMG_20150422_1235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r>
              <a:rPr lang="ru-RU" dirty="0" smtClean="0"/>
              <a:t>Выставка рисунков</a:t>
            </a:r>
            <a:endParaRPr lang="ru-RU" dirty="0"/>
          </a:p>
        </p:txBody>
      </p:sp>
      <p:pic>
        <p:nvPicPr>
          <p:cNvPr id="31746" name="Picture 2" descr="C:\Documents and Settings\user\Мои документы\SDC13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7358114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r>
              <a:rPr lang="ru-RU" dirty="0" smtClean="0"/>
              <a:t>Выставка поделок</a:t>
            </a:r>
            <a:endParaRPr lang="ru-RU" dirty="0"/>
          </a:p>
        </p:txBody>
      </p:sp>
      <p:pic>
        <p:nvPicPr>
          <p:cNvPr id="32770" name="Picture 2" descr="C:\Documents and Settings\user\Мои документы\SDC13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7215238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Городские мероприятия: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>
            <a:noAutofit/>
          </a:bodyPr>
          <a:lstStyle/>
          <a:p>
            <a:r>
              <a:rPr lang="ru-RU" sz="2400" b="1" dirty="0"/>
              <a:t>Открытое первенство города по легкой атлетике по программе Специальной Олимпиады </a:t>
            </a:r>
            <a:endParaRPr lang="ru-RU" sz="2400" b="1" dirty="0" smtClean="0"/>
          </a:p>
          <a:p>
            <a:pPr>
              <a:buNone/>
            </a:pPr>
            <a:r>
              <a:rPr lang="ru-RU" sz="2400" b="1" dirty="0" smtClean="0"/>
              <a:t>  Участники:</a:t>
            </a:r>
            <a:endParaRPr lang="ru-RU" sz="2400" b="1" dirty="0"/>
          </a:p>
          <a:p>
            <a:r>
              <a:rPr lang="ru-RU" sz="2400" dirty="0"/>
              <a:t>1 место-бег 50 м.(Махнова А)</a:t>
            </a:r>
          </a:p>
          <a:p>
            <a:r>
              <a:rPr lang="ru-RU" sz="2400" dirty="0"/>
              <a:t>2 место-прыжок в </a:t>
            </a:r>
            <a:r>
              <a:rPr lang="ru-RU" sz="2400" dirty="0" smtClean="0"/>
              <a:t>длину (Соколова Е.)</a:t>
            </a:r>
            <a:endParaRPr lang="ru-RU" sz="2400" dirty="0"/>
          </a:p>
          <a:p>
            <a:r>
              <a:rPr lang="ru-RU" sz="2400" dirty="0"/>
              <a:t>2 место-прыжок в </a:t>
            </a:r>
            <a:r>
              <a:rPr lang="ru-RU" sz="2400" dirty="0" smtClean="0"/>
              <a:t>длину </a:t>
            </a:r>
            <a:r>
              <a:rPr lang="ru-RU" sz="2400" dirty="0"/>
              <a:t>(Махнова </a:t>
            </a:r>
            <a:r>
              <a:rPr lang="ru-RU" sz="2400" dirty="0" smtClean="0"/>
              <a:t>А.)</a:t>
            </a:r>
            <a:endParaRPr lang="ru-RU" sz="2400" dirty="0"/>
          </a:p>
          <a:p>
            <a:r>
              <a:rPr lang="ru-RU" sz="2400" dirty="0"/>
              <a:t>3 место-прыжок в </a:t>
            </a:r>
            <a:r>
              <a:rPr lang="ru-RU" sz="2400" dirty="0" smtClean="0"/>
              <a:t>длину (</a:t>
            </a:r>
            <a:r>
              <a:rPr lang="ru-RU" sz="2400" dirty="0" err="1"/>
              <a:t>Войцицкая</a:t>
            </a:r>
            <a:r>
              <a:rPr lang="ru-RU" sz="2400" dirty="0"/>
              <a:t> Н</a:t>
            </a:r>
            <a:r>
              <a:rPr lang="ru-RU" sz="2400" dirty="0" smtClean="0"/>
              <a:t>.)</a:t>
            </a:r>
          </a:p>
          <a:p>
            <a:endParaRPr lang="ru-RU" sz="2400" dirty="0"/>
          </a:p>
          <a:p>
            <a:r>
              <a:rPr lang="ru-RU" sz="2400" dirty="0"/>
              <a:t> </a:t>
            </a:r>
            <a:r>
              <a:rPr lang="ru-RU" sz="2400" b="1" dirty="0"/>
              <a:t> </a:t>
            </a:r>
            <a:r>
              <a:rPr lang="ru-RU" sz="2400" b="1" dirty="0" smtClean="0"/>
              <a:t>Шашечный </a:t>
            </a:r>
            <a:r>
              <a:rPr lang="ru-RU" sz="2400" b="1" dirty="0"/>
              <a:t>турнир в школе №123 (апрель)</a:t>
            </a:r>
          </a:p>
          <a:p>
            <a:pPr>
              <a:buNone/>
            </a:pPr>
            <a:r>
              <a:rPr lang="ru-RU" sz="2400" b="1" dirty="0"/>
              <a:t> Участники:</a:t>
            </a:r>
            <a:endParaRPr lang="ru-RU" sz="2400" dirty="0"/>
          </a:p>
          <a:p>
            <a:r>
              <a:rPr lang="ru-RU" sz="2400" dirty="0"/>
              <a:t>1.Коробко Е.</a:t>
            </a:r>
          </a:p>
          <a:p>
            <a:r>
              <a:rPr lang="ru-RU" sz="2400" dirty="0"/>
              <a:t>2.Давыдов Н.</a:t>
            </a:r>
          </a:p>
          <a:p>
            <a:r>
              <a:rPr lang="ru-RU" sz="2400" dirty="0"/>
              <a:t>3.Степанов А.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знаний</a:t>
            </a:r>
            <a:endParaRPr lang="ru-RU" dirty="0"/>
          </a:p>
        </p:txBody>
      </p:sp>
      <p:pic>
        <p:nvPicPr>
          <p:cNvPr id="13314" name="Picture 2" descr="C:\Documents and Settings\user\Рабочий стол\ФОТО со школьных мероприятий\1 сент 2014\IMG_20140901_1058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Спортивно-оздоровительные соревнования по легкой атлетике, посвященные «Дню защиты детей» и 81 годовщине образования организации «Юный Динамовец»</a:t>
            </a:r>
          </a:p>
          <a:p>
            <a:pPr>
              <a:buNone/>
            </a:pPr>
            <a:r>
              <a:rPr lang="ru-RU" dirty="0" smtClean="0"/>
              <a:t>   в рамках Специальной олимпиады  (29 мая) </a:t>
            </a:r>
          </a:p>
          <a:p>
            <a:pPr>
              <a:buNone/>
            </a:pPr>
            <a:r>
              <a:rPr lang="ru-RU" b="1" dirty="0" smtClean="0"/>
              <a:t>        2 место: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Участники: </a:t>
            </a:r>
            <a:r>
              <a:rPr lang="ru-RU" dirty="0" err="1" smtClean="0"/>
              <a:t>Шелевер</a:t>
            </a:r>
            <a:r>
              <a:rPr lang="ru-RU" dirty="0" smtClean="0"/>
              <a:t> К.</a:t>
            </a:r>
          </a:p>
          <a:p>
            <a:r>
              <a:rPr lang="ru-RU" b="1" dirty="0" smtClean="0"/>
              <a:t> Командная эстафета 4*100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     1 место</a:t>
            </a:r>
            <a:endParaRPr lang="ru-RU" dirty="0" smtClean="0"/>
          </a:p>
          <a:p>
            <a:r>
              <a:rPr lang="ru-RU" dirty="0" smtClean="0"/>
              <a:t>Благотворительная </a:t>
            </a:r>
            <a:r>
              <a:rPr lang="ru-RU" dirty="0"/>
              <a:t>выставка-концерт «Детских рук тепло» библиотека им В.Г. Белинского,</a:t>
            </a:r>
          </a:p>
          <a:p>
            <a:pPr>
              <a:buNone/>
            </a:pPr>
            <a:r>
              <a:rPr lang="ru-RU" dirty="0" smtClean="0"/>
              <a:t>    банк </a:t>
            </a:r>
            <a:r>
              <a:rPr lang="ru-RU" dirty="0"/>
              <a:t>УРАЛСИБ </a:t>
            </a:r>
            <a:r>
              <a:rPr lang="ru-RU" dirty="0" smtClean="0"/>
              <a:t>(ежегодно в июне)</a:t>
            </a:r>
            <a:endParaRPr lang="ru-RU" dirty="0"/>
          </a:p>
          <a:p>
            <a:pPr>
              <a:buNone/>
            </a:pPr>
            <a:r>
              <a:rPr lang="ru-RU" b="1" dirty="0"/>
              <a:t> </a:t>
            </a:r>
            <a:r>
              <a:rPr lang="ru-RU" b="1" dirty="0" smtClean="0"/>
              <a:t>   (</a:t>
            </a:r>
            <a:r>
              <a:rPr lang="ru-RU" b="1" dirty="0"/>
              <a:t>Благодарность)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/>
          <a:lstStyle/>
          <a:p>
            <a:r>
              <a:rPr lang="ru-RU" dirty="0" smtClean="0"/>
              <a:t>Спортивные соревнования</a:t>
            </a:r>
            <a:endParaRPr lang="ru-RU" dirty="0"/>
          </a:p>
        </p:txBody>
      </p:sp>
      <p:pic>
        <p:nvPicPr>
          <p:cNvPr id="8194" name="Picture 2" descr="C:\Documents and Settings\user\Рабочий стол\ФОТО со школьных мероприятий\легкая атлетика\SDC16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Соревнование по легкой атлетике</a:t>
            </a:r>
            <a:endParaRPr lang="ru-RU" dirty="0"/>
          </a:p>
        </p:txBody>
      </p:sp>
      <p:pic>
        <p:nvPicPr>
          <p:cNvPr id="20482" name="Picture 2" descr="C:\Documents and Settings\user\Рабочий стол\ФОТО со школьных мероприятий\соревнование\CIMG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Documents and Settings\user\Рабочий стол\ФОТО со школьных мероприятий\соревнование\CIMG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142984"/>
            <a:ext cx="6462184" cy="5313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Областные мероприятия: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6357982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/>
              <a:t>Гала-концерт Фестиваля «Мы все можем!»</a:t>
            </a:r>
          </a:p>
          <a:p>
            <a:pPr>
              <a:buNone/>
            </a:pPr>
            <a:r>
              <a:rPr lang="ru-RU" sz="9600" dirty="0" smtClean="0"/>
              <a:t>      (</a:t>
            </a:r>
            <a:r>
              <a:rPr lang="ru-RU" sz="9600" dirty="0"/>
              <a:t>музыкальная </a:t>
            </a:r>
            <a:r>
              <a:rPr lang="ru-RU" sz="9600" dirty="0" smtClean="0"/>
              <a:t>школа. Почетная грамота, призы)</a:t>
            </a:r>
          </a:p>
          <a:p>
            <a:pPr>
              <a:buNone/>
            </a:pPr>
            <a:endParaRPr lang="ru-RU" sz="9600" dirty="0" smtClean="0"/>
          </a:p>
          <a:p>
            <a:r>
              <a:rPr lang="ru-RU" sz="9600" dirty="0"/>
              <a:t> </a:t>
            </a:r>
            <a:r>
              <a:rPr lang="ru-RU" sz="9600" dirty="0" smtClean="0"/>
              <a:t>Фестиваль мод «Весенние </a:t>
            </a:r>
            <a:r>
              <a:rPr lang="ru-RU" sz="9600" dirty="0"/>
              <a:t>встречи» </a:t>
            </a:r>
            <a:endParaRPr lang="ru-RU" sz="9600" dirty="0" smtClean="0"/>
          </a:p>
          <a:p>
            <a:pPr>
              <a:buNone/>
            </a:pPr>
            <a:r>
              <a:rPr lang="ru-RU" sz="9600" dirty="0" smtClean="0"/>
              <a:t>     (Речевой Центр-школа </a:t>
            </a:r>
            <a:r>
              <a:rPr lang="ru-RU" sz="9600" dirty="0"/>
              <a:t>№</a:t>
            </a:r>
            <a:r>
              <a:rPr lang="ru-RU" sz="9600" dirty="0" smtClean="0"/>
              <a:t>58  (5-9кл.) Диплом)</a:t>
            </a:r>
          </a:p>
          <a:p>
            <a:pPr>
              <a:buNone/>
            </a:pPr>
            <a:endParaRPr lang="ru-RU" sz="9600" dirty="0"/>
          </a:p>
          <a:p>
            <a:r>
              <a:rPr lang="ru-RU" sz="9600" dirty="0"/>
              <a:t>Областной Благотворительный фестиваль «Солнечный дождь»</a:t>
            </a:r>
          </a:p>
          <a:p>
            <a:pPr>
              <a:buNone/>
            </a:pPr>
            <a:r>
              <a:rPr lang="ru-RU" sz="9600" dirty="0" smtClean="0"/>
              <a:t>     (КОСК </a:t>
            </a:r>
            <a:r>
              <a:rPr lang="ru-RU" sz="9600" dirty="0"/>
              <a:t>«Россия</a:t>
            </a:r>
            <a:r>
              <a:rPr lang="ru-RU" sz="9600" dirty="0" smtClean="0"/>
              <a:t>».  2 Диплома, Благодарственные</a:t>
            </a:r>
          </a:p>
          <a:p>
            <a:pPr>
              <a:buNone/>
            </a:pPr>
            <a:r>
              <a:rPr lang="ru-RU" sz="9600" dirty="0" smtClean="0"/>
              <a:t>      письма)</a:t>
            </a:r>
          </a:p>
          <a:p>
            <a:pPr>
              <a:buNone/>
            </a:pPr>
            <a:endParaRPr lang="ru-RU" sz="9600" dirty="0"/>
          </a:p>
          <a:p>
            <a:r>
              <a:rPr lang="ru-RU" sz="9600" dirty="0"/>
              <a:t> </a:t>
            </a:r>
            <a:r>
              <a:rPr lang="ru-RU" sz="9600" dirty="0" smtClean="0"/>
              <a:t>Открытый </a:t>
            </a:r>
            <a:r>
              <a:rPr lang="ru-RU" sz="9600" dirty="0"/>
              <a:t>фестиваль рисунков  «Тебе, Великая Победа</a:t>
            </a:r>
            <a:r>
              <a:rPr lang="ru-RU" sz="9600" dirty="0" smtClean="0"/>
              <a:t>!» (Школа искусств №4 «</a:t>
            </a:r>
            <a:r>
              <a:rPr lang="ru-RU" sz="9600" dirty="0" err="1" smtClean="0"/>
              <a:t>АртСозвездие</a:t>
            </a:r>
            <a:r>
              <a:rPr lang="ru-RU" sz="9600" dirty="0" smtClean="0"/>
              <a:t>»</a:t>
            </a:r>
          </a:p>
          <a:p>
            <a:pPr>
              <a:buNone/>
            </a:pPr>
            <a:r>
              <a:rPr lang="ru-RU" sz="9600" dirty="0" smtClean="0"/>
              <a:t>    4 Диплома)</a:t>
            </a:r>
          </a:p>
          <a:p>
            <a:endParaRPr lang="ru-RU" sz="9600" dirty="0"/>
          </a:p>
          <a:p>
            <a:r>
              <a:rPr lang="ru-RU" sz="9600" dirty="0" smtClean="0"/>
              <a:t>Конкурс </a:t>
            </a:r>
            <a:r>
              <a:rPr lang="ru-RU" sz="9600" dirty="0"/>
              <a:t>стихов «Строки, опаленные войной…»</a:t>
            </a:r>
          </a:p>
          <a:p>
            <a:pPr>
              <a:buNone/>
            </a:pPr>
            <a:r>
              <a:rPr lang="ru-RU" sz="9600" dirty="0" smtClean="0"/>
              <a:t>   (Школа –интернат №</a:t>
            </a:r>
            <a:r>
              <a:rPr lang="ru-RU" sz="9600" dirty="0"/>
              <a:t>111</a:t>
            </a:r>
            <a:r>
              <a:rPr lang="ru-RU" sz="9600" dirty="0" smtClean="0"/>
              <a:t>) Почетные грамоты, призы)</a:t>
            </a:r>
            <a:endParaRPr lang="ru-RU" sz="96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r>
              <a:rPr lang="ru-RU" dirty="0" smtClean="0"/>
              <a:t>Фестиваль мод</a:t>
            </a:r>
            <a:endParaRPr lang="ru-RU" dirty="0"/>
          </a:p>
        </p:txBody>
      </p:sp>
      <p:pic>
        <p:nvPicPr>
          <p:cNvPr id="15362" name="Picture 2" descr="C:\Documents and Settings\user\Рабочий стол\ФОТО со школьных мероприятий\ФОТО показ мод\DSCF2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user\Рабочий стол\ФОТО со школьных мероприятий\ФОТО показ мод\дипло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210" y="1609725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Областной фестиваль «Мы все можем!»</a:t>
            </a:r>
            <a:endParaRPr lang="ru-RU" dirty="0"/>
          </a:p>
        </p:txBody>
      </p:sp>
      <p:pic>
        <p:nvPicPr>
          <p:cNvPr id="4098" name="Picture 2" descr="C:\Documents and Settings\user\Рабочий стол\фото\фотки\S7300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4"/>
            <a:ext cx="6462184" cy="5033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229600" cy="107157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Посетили: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71504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Цирковую </a:t>
            </a:r>
            <a:r>
              <a:rPr lang="ru-RU" dirty="0"/>
              <a:t>программу  (актовый зал школы);</a:t>
            </a:r>
          </a:p>
          <a:p>
            <a:pPr lvl="0"/>
            <a:r>
              <a:rPr lang="ru-RU" dirty="0"/>
              <a:t>Рождественскую  елку в Епархии;</a:t>
            </a:r>
          </a:p>
          <a:p>
            <a:pPr lvl="0"/>
            <a:r>
              <a:rPr lang="ru-RU" dirty="0"/>
              <a:t>Главную елку  в «</a:t>
            </a:r>
            <a:r>
              <a:rPr lang="ru-RU" dirty="0" err="1"/>
              <a:t>Экспо</a:t>
            </a:r>
            <a:r>
              <a:rPr lang="ru-RU" dirty="0"/>
              <a:t>»;</a:t>
            </a:r>
          </a:p>
          <a:p>
            <a:pPr lvl="0"/>
            <a:r>
              <a:rPr lang="ru-RU" dirty="0"/>
              <a:t>Губернаторскую  елку;</a:t>
            </a:r>
          </a:p>
          <a:p>
            <a:pPr lvl="0"/>
            <a:r>
              <a:rPr lang="ru-RU" dirty="0"/>
              <a:t>Дворец молодежи ДМ - </a:t>
            </a:r>
            <a:r>
              <a:rPr lang="ru-RU" dirty="0" err="1"/>
              <a:t>пати</a:t>
            </a:r>
            <a:r>
              <a:rPr lang="ru-RU" dirty="0"/>
              <a:t> «Детские каникулы»;</a:t>
            </a:r>
          </a:p>
          <a:p>
            <a:pPr lvl="0"/>
            <a:r>
              <a:rPr lang="ru-RU" dirty="0"/>
              <a:t>Заочную экскурсию в колледж «Дизайна и Сервиса</a:t>
            </a:r>
            <a:r>
              <a:rPr lang="ru-RU" dirty="0" smtClean="0"/>
              <a:t>»,</a:t>
            </a:r>
          </a:p>
          <a:p>
            <a:pPr lvl="0">
              <a:buNone/>
            </a:pPr>
            <a:r>
              <a:rPr lang="ru-RU" dirty="0" smtClean="0"/>
              <a:t>    </a:t>
            </a:r>
            <a:r>
              <a:rPr lang="ru-RU" dirty="0"/>
              <a:t>в колледж «Строитель»;</a:t>
            </a:r>
          </a:p>
          <a:p>
            <a:pPr lvl="0"/>
            <a:r>
              <a:rPr lang="ru-RU" dirty="0"/>
              <a:t>Дом – музей П.П. Бажова в рамках Недели детской книги;</a:t>
            </a:r>
          </a:p>
          <a:p>
            <a:pPr lvl="0"/>
            <a:r>
              <a:rPr lang="ru-RU" dirty="0"/>
              <a:t>Мастер-класс – областную библиотеку  для слепых;</a:t>
            </a:r>
          </a:p>
          <a:p>
            <a:pPr lvl="0"/>
            <a:r>
              <a:rPr lang="ru-RU" dirty="0"/>
              <a:t>Музей «</a:t>
            </a:r>
            <a:r>
              <a:rPr lang="ru-RU" dirty="0" err="1"/>
              <a:t>Парашютия</a:t>
            </a:r>
            <a:r>
              <a:rPr lang="ru-RU" dirty="0"/>
              <a:t>»;</a:t>
            </a:r>
          </a:p>
          <a:p>
            <a:pPr lvl="0"/>
            <a:r>
              <a:rPr lang="ru-RU" dirty="0"/>
              <a:t>Библиотеку им Герцена – игровая программа «Осенняя </a:t>
            </a:r>
            <a:r>
              <a:rPr lang="ru-RU" dirty="0" err="1"/>
              <a:t>смаковница</a:t>
            </a:r>
            <a:r>
              <a:rPr lang="ru-RU" dirty="0"/>
              <a:t>»;</a:t>
            </a:r>
          </a:p>
          <a:p>
            <a:pPr lvl="0"/>
            <a:r>
              <a:rPr lang="ru-RU" dirty="0"/>
              <a:t>Городскую библиотеку №3 (занятие к празднику 9 Мая);</a:t>
            </a:r>
          </a:p>
          <a:p>
            <a:pPr lvl="0"/>
            <a:r>
              <a:rPr lang="ru-RU" dirty="0"/>
              <a:t>Дворец Эстрады </a:t>
            </a:r>
            <a:r>
              <a:rPr lang="ru-RU" dirty="0" smtClean="0"/>
              <a:t> (концерт </a:t>
            </a:r>
            <a:r>
              <a:rPr lang="ru-RU" dirty="0"/>
              <a:t>танцевальных </a:t>
            </a:r>
            <a:r>
              <a:rPr lang="ru-RU" dirty="0" smtClean="0"/>
              <a:t>ансамблей);</a:t>
            </a:r>
            <a:endParaRPr lang="ru-RU" dirty="0"/>
          </a:p>
          <a:p>
            <a:pPr lvl="0"/>
            <a:r>
              <a:rPr lang="ru-RU" dirty="0"/>
              <a:t>Отель  «</a:t>
            </a:r>
            <a:r>
              <a:rPr lang="ru-RU" dirty="0" err="1"/>
              <a:t>Новотель</a:t>
            </a:r>
            <a:r>
              <a:rPr lang="ru-RU" dirty="0"/>
              <a:t>» (новогодний спектакль);</a:t>
            </a:r>
          </a:p>
          <a:p>
            <a:pPr lvl="0"/>
            <a:r>
              <a:rPr lang="ru-RU" dirty="0"/>
              <a:t>Детскую филармонию (выступление детских  групп);</a:t>
            </a:r>
          </a:p>
          <a:p>
            <a:pPr lvl="0"/>
            <a:r>
              <a:rPr lang="ru-RU" dirty="0"/>
              <a:t>ТЮЗ – просмотр спектакля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user\Рабочий стол\Фото для сайта\В.Н\DSC03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928670"/>
            <a:ext cx="6462184" cy="5527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Праздник осени</a:t>
            </a:r>
            <a:endParaRPr lang="ru-RU" dirty="0"/>
          </a:p>
        </p:txBody>
      </p:sp>
      <p:pic>
        <p:nvPicPr>
          <p:cNvPr id="14338" name="Picture 2" descr="C:\Documents and Settings\user\Рабочий стол\ФОТО со школьных мероприятий\ФОТО ОСЕННИЙ ПРАЗДНИК\IMG_20141001_1302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/>
          <a:lstStyle/>
          <a:p>
            <a:r>
              <a:rPr lang="ru-RU" dirty="0" smtClean="0"/>
              <a:t>Посещение библиотеки №3</a:t>
            </a:r>
            <a:endParaRPr lang="ru-RU" dirty="0"/>
          </a:p>
        </p:txBody>
      </p:sp>
      <p:pic>
        <p:nvPicPr>
          <p:cNvPr id="22530" name="Picture 2" descr="C:\Documents and Settings\user\Рабочий стол\ФОТО со школьных мероприятий\посещение библиотеки\IMG_20150420_101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928670"/>
            <a:ext cx="5357850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Посещение гостиницы «</a:t>
            </a:r>
            <a:r>
              <a:rPr lang="ru-RU" dirty="0" err="1" smtClean="0"/>
              <a:t>Новотель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8674" name="Picture 2" descr="C:\Documents and Settings\user\Рабочий стол\ФОТО со школьных мероприятий\Novotel Благотворительный праздник для детей  корекционной школы 2015\Благотворительный праздник для детей их корекционной школы 2015 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r>
              <a:rPr lang="ru-RU" dirty="0" smtClean="0"/>
              <a:t>Гостиница «</a:t>
            </a:r>
            <a:r>
              <a:rPr lang="ru-RU" dirty="0" err="1" smtClean="0"/>
              <a:t>Новотель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7650" name="Picture 2" descr="C:\Documents and Settings\user\Рабочий стол\ФОТО со школьных мероприятий\Novotel Благотворительный праздник для детей  корекционной школы 2015\Благотворительный праздник для детей их корекционной школы 2015 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Музей «</a:t>
            </a:r>
            <a:r>
              <a:rPr lang="ru-RU" sz="3200" dirty="0" err="1" smtClean="0"/>
              <a:t>Парашютия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4098" name="Picture 2" descr="C:\Documents and Settings\user\Рабочий стол\Фото для сайта\музей ВДВ\IMG_20141120_12363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Надеемся на сотрудничество!</a:t>
            </a:r>
            <a:endParaRPr lang="ru-RU" sz="6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Праздник « для милых мам»</a:t>
            </a:r>
            <a:endParaRPr lang="ru-RU" dirty="0"/>
          </a:p>
        </p:txBody>
      </p:sp>
      <p:pic>
        <p:nvPicPr>
          <p:cNvPr id="2050" name="Picture 2" descr="C:\Documents and Settings\user\Рабочий стол\ФОТО со школьных мероприятий\8 Марта\IMG_20150306_102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71546"/>
            <a:ext cx="6143668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«А ну-ка, девочки!»</a:t>
            </a:r>
            <a:endParaRPr lang="ru-RU" dirty="0"/>
          </a:p>
        </p:txBody>
      </p:sp>
      <p:pic>
        <p:nvPicPr>
          <p:cNvPr id="3074" name="Picture 2" descr="C:\Documents and Settings\user\Рабочий стол\ФОТО со школьных мероприятий\8 Марта\IMG_20150306_113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142984"/>
            <a:ext cx="5500726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7 класс поздравляют девочек</a:t>
            </a:r>
            <a:endParaRPr lang="ru-RU" dirty="0"/>
          </a:p>
        </p:txBody>
      </p:sp>
      <p:pic>
        <p:nvPicPr>
          <p:cNvPr id="4098" name="Picture 2" descr="C:\Documents and Settings\user\Рабочий стол\ФОТО со школьных мероприятий\8 Марта\IMG_20150306_120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142984"/>
            <a:ext cx="4500594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Информационно-игровое занятие «СВЕТОФОР»</a:t>
            </a:r>
            <a:endParaRPr lang="ru-RU" dirty="0"/>
          </a:p>
        </p:txBody>
      </p:sp>
      <p:pic>
        <p:nvPicPr>
          <p:cNvPr id="2050" name="Picture 2" descr="C:\Documents and Settings\user\Рабочий стол\ФОТО со школьных мероприятий\Светофор\IMG_20150910_150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57298"/>
            <a:ext cx="7239000" cy="4711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356</TotalTime>
  <Words>648</Words>
  <Application>Microsoft Office PowerPoint</Application>
  <PresentationFormat>Экран (4:3)</PresentationFormat>
  <Paragraphs>152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Изящная</vt:lpstr>
      <vt:lpstr>Слайд 1</vt:lpstr>
      <vt:lpstr>Школьные мероприятия:</vt:lpstr>
      <vt:lpstr>День знаний</vt:lpstr>
      <vt:lpstr>День знаний</vt:lpstr>
      <vt:lpstr>Праздник осени</vt:lpstr>
      <vt:lpstr>Праздник « для милых мам»</vt:lpstr>
      <vt:lpstr>Конкурс «А ну-ка, девочки!»</vt:lpstr>
      <vt:lpstr>7 класс поздравляют девочек</vt:lpstr>
      <vt:lpstr>Информационно-игровое занятие «СВЕТОФОР»</vt:lpstr>
      <vt:lpstr>Слайд 10</vt:lpstr>
      <vt:lpstr>Слайд 11</vt:lpstr>
      <vt:lpstr>Слайд 12</vt:lpstr>
      <vt:lpstr>«Светофор»</vt:lpstr>
      <vt:lpstr>Благотворительный сбор для бездомных животных</vt:lpstr>
      <vt:lpstr>Акция «Помоги птицам»</vt:lpstr>
      <vt:lpstr>Новогодний маскарад</vt:lpstr>
      <vt:lpstr>Слайд 17</vt:lpstr>
      <vt:lpstr>Праздник «Марш Победы»</vt:lpstr>
      <vt:lpstr>Праздник «Бравые солдаты»</vt:lpstr>
      <vt:lpstr>Праздник к 23 февраля</vt:lpstr>
      <vt:lpstr>Праздник «Марш Победы»</vt:lpstr>
      <vt:lpstr>Возложение цветов к стеле</vt:lpstr>
      <vt:lpstr>Игровая программа «Час веселых игр»</vt:lpstr>
      <vt:lpstr>«Час веселых игр»</vt:lpstr>
      <vt:lpstr>День здоровья «Лыжня России»</vt:lpstr>
      <vt:lpstr>Фестиваль «Военная лирика»</vt:lpstr>
      <vt:lpstr>Выездной музей «Парашютия»</vt:lpstr>
      <vt:lpstr>День профилактики</vt:lpstr>
      <vt:lpstr>День соуправления</vt:lpstr>
      <vt:lpstr>Последний звонок</vt:lpstr>
      <vt:lpstr>Слайд 31</vt:lpstr>
      <vt:lpstr>Шашечный турнир</vt:lpstr>
      <vt:lpstr>Выпускной бал</vt:lpstr>
      <vt:lpstr>Выпускной бал</vt:lpstr>
      <vt:lpstr>Конкурсы рисунков, поделок, сувениров: </vt:lpstr>
      <vt:lpstr>Выставка рисунков</vt:lpstr>
      <vt:lpstr>Выставка рисунков</vt:lpstr>
      <vt:lpstr>Выставка поделок</vt:lpstr>
      <vt:lpstr>Городские мероприятия:</vt:lpstr>
      <vt:lpstr>Слайд 40</vt:lpstr>
      <vt:lpstr>Спортивные соревнования</vt:lpstr>
      <vt:lpstr>Соревнование по легкой атлетике</vt:lpstr>
      <vt:lpstr>Слайд 43</vt:lpstr>
      <vt:lpstr>Областные мероприятия:</vt:lpstr>
      <vt:lpstr>Фестиваль мод</vt:lpstr>
      <vt:lpstr>Слайд 46</vt:lpstr>
      <vt:lpstr>Областной фестиваль «Мы все можем!»</vt:lpstr>
      <vt:lpstr>Посетили: </vt:lpstr>
      <vt:lpstr>Слайд 49</vt:lpstr>
      <vt:lpstr>Посещение библиотеки №3</vt:lpstr>
      <vt:lpstr>Посещение гостиницы «Новотель»</vt:lpstr>
      <vt:lpstr>Гостиница «Новотель»</vt:lpstr>
      <vt:lpstr>Музей «Парашютия»</vt:lpstr>
      <vt:lpstr>Слайд 54</vt:lpstr>
    </vt:vector>
  </TitlesOfParts>
  <Company>GOU28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в мероприятиях</dc:title>
  <dc:creator>user</dc:creator>
  <cp:lastModifiedBy>user</cp:lastModifiedBy>
  <cp:revision>145</cp:revision>
  <dcterms:created xsi:type="dcterms:W3CDTF">2015-09-16T07:40:13Z</dcterms:created>
  <dcterms:modified xsi:type="dcterms:W3CDTF">2015-09-17T11:45:59Z</dcterms:modified>
</cp:coreProperties>
</file>